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55440" y="2232025"/>
            <a:ext cx="4029075" cy="1278255"/>
          </a:xfrm>
        </p:spPr>
        <p:txBody>
          <a:bodyPr/>
          <a:p>
            <a:r>
              <a:rPr lang="ja-JP" altLang="en-US" b="1" i="1">
                <a:solidFill>
                  <a:schemeClr val="tx1"/>
                </a:solidFill>
                <a:uFillTx/>
              </a:rPr>
              <a:t>軍事民論</a:t>
            </a:r>
            <a:endParaRPr lang="ja-JP" altLang="en-US" b="1" i="1">
              <a:solidFill>
                <a:schemeClr val="tx1"/>
              </a:solidFill>
              <a:uFillTx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81780" y="2375535"/>
            <a:ext cx="4103370" cy="309880"/>
          </a:xfrm>
        </p:spPr>
        <p:txBody>
          <a:bodyPr>
            <a:normAutofit/>
          </a:bodyPr>
          <a:p>
            <a:r>
              <a:rPr lang="ja-JP" altLang="en-US" sz="1000">
                <a:solidFill>
                  <a:schemeClr val="tx1"/>
                </a:solidFill>
                <a:uFillTx/>
              </a:rPr>
              <a:t>ぐ 　 　　ん　　 　 じ　 　　 み　 　 　ん 　　　 ろ　　 　 ん</a:t>
            </a:r>
            <a:endParaRPr lang="ja-JP" altLang="en-US" sz="1000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WPS Presentation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ＭＳ Ｐゴシック</vt:lpstr>
      <vt:lpstr>Arial Unicode MS</vt:lpstr>
      <vt:lpstr>Calibri Light</vt:lpstr>
      <vt:lpstr>Calibri</vt:lpstr>
      <vt:lpstr>Microsoft YaHei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2020-11-20T07:00:05Z</dcterms:created>
  <dcterms:modified xsi:type="dcterms:W3CDTF">2020-11-20T07:13:25Z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